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58" r:id="rId5"/>
    <p:sldId id="259" r:id="rId6"/>
    <p:sldId id="263" r:id="rId7"/>
    <p:sldId id="276" r:id="rId8"/>
    <p:sldId id="277" r:id="rId9"/>
    <p:sldId id="274" r:id="rId10"/>
    <p:sldId id="275" r:id="rId11"/>
    <p:sldId id="279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76C31-B488-E640-A782-7FB727AD2D5B}" type="datetimeFigureOut">
              <a:t>02/11/20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CFD9D-B109-624C-A54A-1623A475D6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2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3F7B-1424-0245-9BD0-028F55CB77F1}" type="datetimeFigureOut">
              <a:t>02/11/20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284-EEE3-914A-9133-57A320FDF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6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3F7B-1424-0245-9BD0-028F55CB77F1}" type="datetimeFigureOut">
              <a:t>02/11/20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284-EEE3-914A-9133-57A320FDF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0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3F7B-1424-0245-9BD0-028F55CB77F1}" type="datetimeFigureOut">
              <a:t>02/11/20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284-EEE3-914A-9133-57A320FDF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9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3F7B-1424-0245-9BD0-028F55CB77F1}" type="datetimeFigureOut">
              <a:t>02/11/20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284-EEE3-914A-9133-57A320FDF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9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3F7B-1424-0245-9BD0-028F55CB77F1}" type="datetimeFigureOut">
              <a:t>02/11/20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284-EEE3-914A-9133-57A320FDF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7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3F7B-1424-0245-9BD0-028F55CB77F1}" type="datetimeFigureOut">
              <a:t>02/11/20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284-EEE3-914A-9133-57A320FDF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5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3F7B-1424-0245-9BD0-028F55CB77F1}" type="datetimeFigureOut">
              <a:t>02/11/20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284-EEE3-914A-9133-57A320FDF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1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3F7B-1424-0245-9BD0-028F55CB77F1}" type="datetimeFigureOut">
              <a:t>02/11/20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284-EEE3-914A-9133-57A320FDF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9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3F7B-1424-0245-9BD0-028F55CB77F1}" type="datetimeFigureOut">
              <a:t>02/11/20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284-EEE3-914A-9133-57A320FDF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5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3F7B-1424-0245-9BD0-028F55CB77F1}" type="datetimeFigureOut">
              <a:t>02/11/20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284-EEE3-914A-9133-57A320FDF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3F7B-1424-0245-9BD0-028F55CB77F1}" type="datetimeFigureOut">
              <a:t>02/11/20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284-EEE3-914A-9133-57A320FDF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5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3F7B-1424-0245-9BD0-028F55CB77F1}" type="datetimeFigureOut">
              <a:t>02/11/20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9F284-EEE3-914A-9133-57A320FDF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2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OnTour – 7. listopadu/Novembra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Tour Kit až do 2.12. Nebo do vyprodání zásob</a:t>
            </a:r>
          </a:p>
        </p:txBody>
      </p:sp>
    </p:spTree>
    <p:extLst>
      <p:ext uri="{BB962C8B-B14F-4D97-AF65-F5344CB8AC3E}">
        <p14:creationId xmlns:p14="http://schemas.microsoft.com/office/powerpoint/2010/main" val="28461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A9E8D685-C707-E045-A923-60A6B12D3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3" b="5821"/>
          <a:stretch/>
        </p:blipFill>
        <p:spPr>
          <a:xfrm>
            <a:off x="15" y="10"/>
            <a:ext cx="9143985" cy="685799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AD353E02-AEF0-794E-B5E5-4BB847DA3664}"/>
              </a:ext>
            </a:extLst>
          </p:cNvPr>
          <p:cNvSpPr txBox="1"/>
          <p:nvPr/>
        </p:nvSpPr>
        <p:spPr>
          <a:xfrm>
            <a:off x="6678813" y="2397212"/>
            <a:ext cx="23639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Book Antiqua" panose="02040602050305030304" pitchFamily="18" charset="0"/>
              </a:rPr>
              <a:t>Tiší, snižuje úzkosti a stres.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Book Antiqua" panose="02040602050305030304" pitchFamily="18" charset="0"/>
              </a:rPr>
              <a:t>Zvláčňuje kůži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Book Antiqua" panose="02040602050305030304" pitchFamily="18" charset="0"/>
              </a:rPr>
              <a:t>Antidepresívum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Book Antiqua" panose="02040602050305030304" pitchFamily="18" charset="0"/>
              </a:rPr>
              <a:t>Protikřečový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Book Antiqua" panose="02040602050305030304" pitchFamily="18" charset="0"/>
              </a:rPr>
              <a:t>Nervový systém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Book Antiqua" panose="02040602050305030304" pitchFamily="18" charset="0"/>
              </a:rPr>
              <a:t>Problémy se spánkem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Book Antiqua" panose="02040602050305030304" pitchFamily="18" charset="0"/>
              </a:rPr>
              <a:t>Problémy s matkou a ženami, ztráta kontaktu.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6BFFAA37-36EA-4C4E-B245-BE606681DAC5}"/>
              </a:ext>
            </a:extLst>
          </p:cNvPr>
          <p:cNvSpPr txBox="1"/>
          <p:nvPr/>
        </p:nvSpPr>
        <p:spPr>
          <a:xfrm>
            <a:off x="5846211" y="579359"/>
            <a:ext cx="3001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>
                <a:solidFill>
                  <a:schemeClr val="bg1"/>
                </a:solidFill>
                <a:latin typeface="Book Antiqua" panose="02040602050305030304" pitchFamily="18" charset="0"/>
              </a:rPr>
              <a:t>Magnolia</a:t>
            </a:r>
          </a:p>
          <a:p>
            <a:pPr algn="ctr"/>
            <a:r>
              <a:rPr lang="sv-SE" sz="3200" i="1" dirty="0">
                <a:solidFill>
                  <a:schemeClr val="bg1"/>
                </a:solidFill>
                <a:latin typeface="Book Antiqua" panose="02040602050305030304" pitchFamily="18" charset="0"/>
              </a:rPr>
              <a:t>Michelia alba</a:t>
            </a:r>
          </a:p>
        </p:txBody>
      </p:sp>
    </p:spTree>
    <p:extLst>
      <p:ext uri="{BB962C8B-B14F-4D97-AF65-F5344CB8AC3E}">
        <p14:creationId xmlns:p14="http://schemas.microsoft.com/office/powerpoint/2010/main" val="106019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Sleva na některé registrační balíčky</a:t>
            </a:r>
          </a:p>
        </p:txBody>
      </p:sp>
      <p:pic>
        <p:nvPicPr>
          <p:cNvPr id="4" name="Content Placeholder 3" descr="Screen Shot 2020-11-02 at 16.49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0" b="16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480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Kybernetický víkend 27.-30. 11</a:t>
            </a:r>
          </a:p>
        </p:txBody>
      </p:sp>
      <p:pic>
        <p:nvPicPr>
          <p:cNvPr id="3" name="Picture 2" descr="Screen Shot 2020-11-02 at 17.38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803400"/>
            <a:ext cx="8051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1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Podzimní Tour - 7.11. – 18.hod</a:t>
            </a:r>
            <a:br>
              <a:rPr lang="en-US"/>
            </a:br>
            <a:r>
              <a:rPr lang="en-US"/>
              <a:t>Registrace zdarma, účast na slosování</a:t>
            </a:r>
          </a:p>
        </p:txBody>
      </p:sp>
      <p:pic>
        <p:nvPicPr>
          <p:cNvPr id="4" name="Content Placeholder 3" descr="Screen Shot 2020-10-26 at 14.42.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72" b="-408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874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www.doterraeveryday.eu</a:t>
            </a:r>
          </a:p>
        </p:txBody>
      </p:sp>
      <p:pic>
        <p:nvPicPr>
          <p:cNvPr id="4" name="Content Placeholder 3" descr="Screen Shot 2020-10-26 at 14.53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07" b="-21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601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OnGuard Tour Kit až do 2.12.</a:t>
            </a:r>
            <a:br>
              <a:rPr lang="en-US"/>
            </a:br>
            <a:r>
              <a:rPr lang="en-US" sz="2700"/>
              <a:t>102,75Eur/2800Kč</a:t>
            </a:r>
          </a:p>
        </p:txBody>
      </p:sp>
      <p:pic>
        <p:nvPicPr>
          <p:cNvPr id="4" name="Content Placeholder 3" descr="Screen Shot 2020-10-26 at 13.20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45" r="-46145"/>
          <a:stretch>
            <a:fillRect/>
          </a:stretch>
        </p:blipFill>
        <p:spPr/>
      </p:pic>
      <p:pic>
        <p:nvPicPr>
          <p:cNvPr id="5" name="Picture 4" descr="Screen Shot 2020-10-26 at 14.07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5473700"/>
            <a:ext cx="43053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8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Produkty k přidání – s 15% slevou</a:t>
            </a:r>
          </a:p>
        </p:txBody>
      </p:sp>
      <p:pic>
        <p:nvPicPr>
          <p:cNvPr id="4" name="Content Placeholder 3" descr="Screen Shot 2020-10-26 at 13.21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54" r="-38354"/>
          <a:stretch>
            <a:fillRect/>
          </a:stretch>
        </p:blipFill>
        <p:spPr/>
      </p:pic>
      <p:pic>
        <p:nvPicPr>
          <p:cNvPr id="5" name="Picture 4" descr="Screen Shot 2020-10-26 at 14.20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5624513"/>
            <a:ext cx="43815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0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Listopadové novinky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6870"/>
            <a:ext cx="8229600" cy="2652622"/>
          </a:xfrm>
        </p:spPr>
      </p:pic>
    </p:spTree>
    <p:extLst>
      <p:ext uri="{BB962C8B-B14F-4D97-AF65-F5344CB8AC3E}">
        <p14:creationId xmlns:p14="http://schemas.microsoft.com/office/powerpoint/2010/main" val="300801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Produkt měsíce – grapefruit 5ml</a:t>
            </a:r>
            <a:br>
              <a:rPr lang="en-US"/>
            </a:br>
            <a:r>
              <a:rPr lang="en-US" sz="2700"/>
              <a:t>U LRP objednávek za 125PV do 15.dne v měsíci. </a:t>
            </a:r>
          </a:p>
        </p:txBody>
      </p:sp>
      <p:pic>
        <p:nvPicPr>
          <p:cNvPr id="5" name="Content Placeholder 4" descr="Screen Shot 2020-11-02 at 16.55.0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75" r="-5167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Grapefruit nás učí respektovat a oceňovat naše fyzické tělo. </a:t>
            </a:r>
          </a:p>
          <a:p>
            <a:r>
              <a:rPr lang="en-US"/>
              <a:t>Pomáhá lidem odpoutat se od vzorců zneužívání a špatného zacházení se svým tělem - ať už se jedná o tvrdé diety, odsuzování se za tělesnou váhu nebo typ těla a týrání těla násilnostmi nebo zanedbáváním.</a:t>
            </a:r>
          </a:p>
          <a:p>
            <a:r>
              <a:rPr lang="en-US"/>
              <a:t> Grapefruitový olej je často zneužíván v tvrdých dietách a programech na hubnutí. Tento olej totiž pomáhá odstranit „emoční jezení“ a namísto toho nastoluje pozitivní vztah k vlastnímu tělu založený na lásce, toleranci a přijetí. </a:t>
            </a:r>
          </a:p>
          <a:p>
            <a:r>
              <a:rPr lang="en-US"/>
              <a:t>Grapefruit pomáhá naslouchat našim skutečným fyzickým potřebám a impulzům. Podporuje také převzetí zodpovědnosti za to, co člověk cítí. </a:t>
            </a:r>
            <a:endParaRPr lang="en-US">
              <a:effectLst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Grapefruit</a:t>
            </a:r>
          </a:p>
        </p:txBody>
      </p:sp>
      <p:pic>
        <p:nvPicPr>
          <p:cNvPr id="5" name="Content Placeholder 4" descr="grapef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390" b="-4339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/>
              <a:t>DOPORUČENÁ POUŽITÍ: </a:t>
            </a:r>
            <a:endParaRPr lang="en-US">
              <a:effectLst/>
            </a:endParaRPr>
          </a:p>
          <a:p>
            <a:r>
              <a:rPr lang="en-US"/>
              <a:t>(A) Fyzická i mentální únava. </a:t>
            </a:r>
            <a:endParaRPr lang="en-US">
              <a:effectLst/>
            </a:endParaRPr>
          </a:p>
          <a:p>
            <a:r>
              <a:rPr lang="en-US"/>
              <a:t>(A) Emoce (pozvedá a uvolňuje mysl. Zmírňuje depresi, symptomy změny časových pásem, premenstruační syndrom, únavu, migrény): rozptylujte difuzérem nebo nanášejte na chodidla.</a:t>
            </a:r>
            <a:br>
              <a:rPr lang="en-US"/>
            </a:br>
            <a:r>
              <a:rPr lang="en-US"/>
              <a:t>(I) Detoxikace: vyplavuje z těla toxické látky podporou močení. Přidávejte 1 kapku do vody. </a:t>
            </a:r>
            <a:endParaRPr lang="en-US">
              <a:effectLst/>
            </a:endParaRPr>
          </a:p>
          <a:p>
            <a:r>
              <a:rPr lang="en-US"/>
              <a:t>(T) Akné: nanášejte přímo na pupínky. </a:t>
            </a:r>
            <a:endParaRPr lang="en-US">
              <a:effectLst/>
            </a:endParaRPr>
          </a:p>
          <a:p>
            <a:r>
              <a:rPr lang="en-US"/>
              <a:t>(T) Celulitida: naředěné vmasírujte do dolních končetin, přitlačte při pohybech vzhůru směrem k srdci. </a:t>
            </a:r>
            <a:endParaRPr lang="en-US">
              <a:effectLst/>
            </a:endParaRPr>
          </a:p>
          <a:p>
            <a:r>
              <a:rPr lang="en-US"/>
              <a:t>(I) Zácpa: 1 kapka s 240 ml vody. </a:t>
            </a:r>
            <a:endParaRPr lang="en-US">
              <a:effectLst/>
            </a:endParaRPr>
          </a:p>
          <a:p>
            <a:r>
              <a:rPr lang="en-US"/>
              <a:t>(A) Odvykací symptomy: rozptylujte difuzérem nebo nadechujte aroma. </a:t>
            </a:r>
            <a:endParaRPr lang="en-US">
              <a:effectLst/>
            </a:endParaRPr>
          </a:p>
          <a:p>
            <a:r>
              <a:rPr lang="en-US"/>
              <a:t>(I) Pročištění organismu, lymfatický systém, ledviny, ničí volné radikály, chrání před infekcemi: přidávejte do vody. </a:t>
            </a:r>
            <a:endParaRPr lang="en-US">
              <a:effectLst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2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A9E8D685-C707-E045-A923-60A6B12D3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3" b="5821"/>
          <a:stretch/>
        </p:blipFill>
        <p:spPr>
          <a:xfrm>
            <a:off x="15" y="10"/>
            <a:ext cx="9143985" cy="685799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AD353E02-AEF0-794E-B5E5-4BB847DA3664}"/>
              </a:ext>
            </a:extLst>
          </p:cNvPr>
          <p:cNvSpPr txBox="1"/>
          <p:nvPr/>
        </p:nvSpPr>
        <p:spPr>
          <a:xfrm>
            <a:off x="6678813" y="2397212"/>
            <a:ext cx="23639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Book Antiqua" panose="02040602050305030304" pitchFamily="18" charset="0"/>
              </a:rPr>
              <a:t>Jeden z nejstarších stromů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Book Antiqua" panose="02040602050305030304" pitchFamily="18" charset="0"/>
              </a:rPr>
              <a:t>20 milionů let starý, před objevením včel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Book Antiqua" panose="02040602050305030304" pitchFamily="18" charset="0"/>
              </a:rPr>
              <a:t>Velké, pevné květy, opylování pomocí brouků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6BFFAA37-36EA-4C4E-B245-BE606681DAC5}"/>
              </a:ext>
            </a:extLst>
          </p:cNvPr>
          <p:cNvSpPr txBox="1"/>
          <p:nvPr/>
        </p:nvSpPr>
        <p:spPr>
          <a:xfrm>
            <a:off x="6678813" y="579359"/>
            <a:ext cx="21686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>
                <a:solidFill>
                  <a:schemeClr val="bg1"/>
                </a:solidFill>
                <a:latin typeface="Book Antiqua" panose="02040602050305030304" pitchFamily="18" charset="0"/>
              </a:rPr>
              <a:t>Magnólie</a:t>
            </a:r>
          </a:p>
          <a:p>
            <a:pPr algn="ctr"/>
            <a:r>
              <a:rPr lang="sv-SE" sz="3200" i="1" dirty="0">
                <a:solidFill>
                  <a:schemeClr val="bg1"/>
                </a:solidFill>
                <a:latin typeface="Book Antiqua" panose="02040602050305030304" pitchFamily="18" charset="0"/>
              </a:rPr>
              <a:t>zajímavosti</a:t>
            </a:r>
          </a:p>
        </p:txBody>
      </p:sp>
    </p:spTree>
    <p:extLst>
      <p:ext uri="{BB962C8B-B14F-4D97-AF65-F5344CB8AC3E}">
        <p14:creationId xmlns:p14="http://schemas.microsoft.com/office/powerpoint/2010/main" val="72565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265</Words>
  <Application>Microsoft Macintosh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OnTour – 7. listopadu/Novembra</vt:lpstr>
      <vt:lpstr>Podzimní Tour - 7.11. – 18.hod Registrace zdarma, účast na slosování</vt:lpstr>
      <vt:lpstr>www.doterraeveryday.eu</vt:lpstr>
      <vt:lpstr>OnGuard Tour Kit až do 2.12. 102,75Eur/2800Kč</vt:lpstr>
      <vt:lpstr>Produkty k přidání – s 15% slevou</vt:lpstr>
      <vt:lpstr>Listopadové novinky</vt:lpstr>
      <vt:lpstr>Produkt měsíce – grapefruit 5ml U LRP objednávek za 125PV do 15.dne v měsíci. </vt:lpstr>
      <vt:lpstr>Grapefruit</vt:lpstr>
      <vt:lpstr>PowerPoint Presentation</vt:lpstr>
      <vt:lpstr>PowerPoint Presentation</vt:lpstr>
      <vt:lpstr>Sleva na některé registrační balíčky</vt:lpstr>
      <vt:lpstr>Kybernetický víkend 27.-30. 11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Lenka</dc:creator>
  <cp:keywords/>
  <dc:description/>
  <cp:lastModifiedBy>Lenka</cp:lastModifiedBy>
  <cp:revision>25</cp:revision>
  <dcterms:created xsi:type="dcterms:W3CDTF">2020-10-26T12:07:36Z</dcterms:created>
  <dcterms:modified xsi:type="dcterms:W3CDTF">2020-11-02T21:42:01Z</dcterms:modified>
  <cp:category/>
</cp:coreProperties>
</file>